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68" r:id="rId3"/>
    <p:sldId id="257" r:id="rId4"/>
    <p:sldId id="269" r:id="rId5"/>
    <p:sldId id="258" r:id="rId6"/>
    <p:sldId id="261" r:id="rId7"/>
    <p:sldId id="262" r:id="rId8"/>
    <p:sldId id="263" r:id="rId9"/>
    <p:sldId id="271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3" autoAdjust="0"/>
    <p:restoredTop sz="94660"/>
  </p:normalViewPr>
  <p:slideViewPr>
    <p:cSldViewPr>
      <p:cViewPr>
        <p:scale>
          <a:sx n="80" d="100"/>
          <a:sy n="80" d="100"/>
        </p:scale>
        <p:origin x="-99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C00DB-EF03-4786-BB21-EA82B6D04144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414AA-ECBD-417F-B235-2C91C5D04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414AA-ECBD-417F-B235-2C91C5D045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7C555F-CCF2-49B3-B383-29C0D7756F7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6B321C-D78B-4E82-AB79-E4FE282FB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od/ofamousinventions/a/oven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Fouday-Po%C3%AAle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3657600"/>
          </a:xfrm>
        </p:spPr>
        <p:txBody>
          <a:bodyPr>
            <a:noAutofit/>
          </a:bodyPr>
          <a:lstStyle/>
          <a:p>
            <a:r>
              <a:rPr lang="en-US" sz="9600" dirty="0" smtClean="0"/>
              <a:t>The Stove</a:t>
            </a:r>
            <a:br>
              <a:rPr lang="en-US" sz="9600" dirty="0" smtClean="0"/>
            </a:br>
            <a:r>
              <a:rPr lang="en-US" sz="2400" b="0" dirty="0" smtClean="0">
                <a:effectLst/>
                <a:latin typeface="Arno Pro Caption" pitchFamily="18" charset="0"/>
              </a:rPr>
              <a:t>Armani Carter</a:t>
            </a:r>
            <a:r>
              <a:rPr lang="en-US" sz="9600" dirty="0" smtClean="0">
                <a:latin typeface="Arno Pro Caption" pitchFamily="18" charset="0"/>
              </a:rPr>
              <a:t/>
            </a:r>
            <a:br>
              <a:rPr lang="en-US" sz="9600" dirty="0" smtClean="0">
                <a:latin typeface="Arno Pro Caption" pitchFamily="18" charset="0"/>
              </a:rPr>
            </a:br>
            <a:endParaRPr lang="en-US" sz="9600" dirty="0">
              <a:latin typeface="Arno Pro Caption" pitchFamily="18" charset="0"/>
            </a:endParaRPr>
          </a:p>
        </p:txBody>
      </p:sp>
      <p:pic>
        <p:nvPicPr>
          <p:cNvPr id="1026" name="Picture 2" descr="C:\Documents and Settings\student\Local Settings\Temporary Internet Files\Content.IE5\K9AJNA3D\MC9000134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810000"/>
            <a:ext cx="29718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http://inventors.about.com/od/ofamousinventions/a/oven.htm</a:t>
            </a:r>
            <a:endParaRPr lang="en-US" dirty="0" smtClean="0"/>
          </a:p>
          <a:p>
            <a:r>
              <a:rPr lang="en-US" smtClean="0"/>
              <a:t>http://www.marinestove.com/sproducthistory.htm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Stove?????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kitchen appliance used for cooking food</a:t>
            </a:r>
          </a:p>
          <a:p>
            <a:r>
              <a:rPr lang="en-US" dirty="0" smtClean="0"/>
              <a:t>a device that generates heat for special purposes</a:t>
            </a:r>
          </a:p>
          <a:p>
            <a:r>
              <a:rPr lang="en-US" dirty="0" smtClean="0"/>
              <a:t>A source of energy </a:t>
            </a:r>
            <a:endParaRPr lang="en-US" dirty="0"/>
          </a:p>
        </p:txBody>
      </p:sp>
      <p:pic>
        <p:nvPicPr>
          <p:cNvPr id="1026" name="Picture 2" descr="C:\Users\lundylog\AppData\Local\Microsoft\Windows\Temporary Internet Files\Content.IE5\1O3DKPUA\MC9003202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91000"/>
            <a:ext cx="1415491" cy="1826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Uses….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Warmth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Food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Source of power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C:\Documents and Settings\student\Local Settings\Temporary Internet Files\Content.IE5\K9AJNA3D\MC9000402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876800"/>
            <a:ext cx="1810512" cy="1743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stove are made of cast iron built from a material consisting of iron mixed with carbon, in which a solid fuel such as wood or coal is burned to produce heat for warmth or cooking.</a:t>
            </a:r>
          </a:p>
          <a:p>
            <a:r>
              <a:rPr lang="en-US" dirty="0" smtClean="0"/>
              <a:t>The stove usually consists of a grate, which holds the fuel, a hollow interior in which the fuel burns, allowing the stove to produce more heat.</a:t>
            </a:r>
            <a:endParaRPr lang="en-US" dirty="0"/>
          </a:p>
        </p:txBody>
      </p:sp>
      <p:pic>
        <p:nvPicPr>
          <p:cNvPr id="2051" name="Picture 3" descr="C:\Users\lundylog\AppData\Local\Microsoft\Windows\Temporary Internet Files\Content.IE5\49FA1VUI\MC9002869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691204"/>
            <a:ext cx="2181885" cy="2166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0" dirty="0" smtClean="0"/>
              <a:t>History</a:t>
            </a:r>
            <a:endParaRPr lang="en-US" sz="66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first oven was built in 1490, in Alsace, France. This oven was made entirely of brick and tile, including the flue.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</p:txBody>
      </p:sp>
      <p:pic>
        <p:nvPicPr>
          <p:cNvPr id="3080" name="Picture 8" descr="http://upload.wikimedia.org/wikipedia/commons/thumb/8/85/Fouday-Po%C3%AAle.jpg/220px-Fouday-Po%C3%AA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00400"/>
            <a:ext cx="35052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Electric Stove</a:t>
            </a:r>
            <a:endParaRPr lang="en-US" sz="5400" dirty="0"/>
          </a:p>
        </p:txBody>
      </p:sp>
      <p:pic>
        <p:nvPicPr>
          <p:cNvPr id="5" name="Picture Placeholder 4" descr="800px-Electric_stov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00" r="5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September 20, 1859 George B. Simpson created the electric stove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Gas Stove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5486400" cy="1043014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first gas stoves were developed in the 1820s by James sharp in England.</a:t>
            </a:r>
            <a:endParaRPr lang="en-US" sz="2000" dirty="0"/>
          </a:p>
        </p:txBody>
      </p:sp>
      <p:pic>
        <p:nvPicPr>
          <p:cNvPr id="1032" name="Picture 8" descr="http://www.appliancist.com/viking-stove-36-gas-st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05025"/>
            <a:ext cx="3733800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Microwave Oven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The microwave </a:t>
            </a:r>
            <a:r>
              <a:rPr lang="en-US" dirty="0" smtClean="0"/>
              <a:t>was </a:t>
            </a:r>
            <a:r>
              <a:rPr lang="en-US" smtClean="0"/>
              <a:t>discovered in </a:t>
            </a:r>
            <a:r>
              <a:rPr lang="en-US" dirty="0" smtClean="0"/>
              <a:t>1945 by Percy Spencer.</a:t>
            </a:r>
            <a:endParaRPr lang="en-US" dirty="0"/>
          </a:p>
        </p:txBody>
      </p:sp>
      <p:pic>
        <p:nvPicPr>
          <p:cNvPr id="18434" name="Picture 2" descr="http://halifax.ca/fire/images/amicrowaveo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09800"/>
            <a:ext cx="46482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created the first stove?</a:t>
            </a:r>
          </a:p>
          <a:p>
            <a:r>
              <a:rPr lang="en-US" dirty="0" smtClean="0"/>
              <a:t>What where the first materials used to make the stove?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256</TotalTime>
  <Words>201</Words>
  <Application>Microsoft Office PowerPoint</Application>
  <PresentationFormat>On-screen Show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The Stove Armani Carter </vt:lpstr>
      <vt:lpstr>What is a Stove?????</vt:lpstr>
      <vt:lpstr>Uses….</vt:lpstr>
      <vt:lpstr>Material</vt:lpstr>
      <vt:lpstr>History</vt:lpstr>
      <vt:lpstr>Electric Stove</vt:lpstr>
      <vt:lpstr>Gas Stove</vt:lpstr>
      <vt:lpstr>Microwave Oven</vt:lpstr>
      <vt:lpstr>Questions</vt:lpstr>
      <vt:lpstr>Bibliography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Stove</dc:title>
  <dc:creator>student</dc:creator>
  <cp:lastModifiedBy>student</cp:lastModifiedBy>
  <cp:revision>18</cp:revision>
  <dcterms:created xsi:type="dcterms:W3CDTF">2010-09-21T17:44:36Z</dcterms:created>
  <dcterms:modified xsi:type="dcterms:W3CDTF">2010-09-24T17:59:42Z</dcterms:modified>
</cp:coreProperties>
</file>